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6577-7360-49B5-AE91-3ED059CE4AF3}" type="datetimeFigureOut">
              <a:rPr lang="vi-VN" smtClean="0"/>
              <a:t>15/06/2012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43E3C-9AA6-4AE2-9622-8135B9C583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1404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D6577-7360-49B5-AE91-3ED059CE4AF3}" type="datetimeFigureOut">
              <a:rPr lang="vi-VN" smtClean="0"/>
              <a:t>15/06/2012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43E3C-9AA6-4AE2-9622-8135B9C583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503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</a:rPr>
              <a:t>Hội Chữ thập đỏ </a:t>
            </a:r>
            <a:br>
              <a:rPr lang="en-US" sz="40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</a:rPr>
              <a:t>Bệnh viện Hùng Vương</a:t>
            </a:r>
            <a:endParaRPr lang="en-US" sz="4000" b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3" name="Ảnh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87471"/>
      </p:ext>
    </p:extLst>
  </p:cSld>
  <p:clrMapOvr>
    <a:masterClrMapping/>
  </p:clrMapOvr>
  <p:transition spd="med" advTm="10000">
    <p:pull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MỘT SỐ ĐIỂN HÌNH TIÊU BIỂU</a:t>
            </a:r>
            <a:endParaRPr lang="en-US" sz="3200" b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3" name="Ảnh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79552"/>
      </p:ext>
    </p:extLst>
  </p:cSld>
  <p:clrMapOvr>
    <a:masterClrMapping/>
  </p:clrMapOvr>
  <p:transition spd="slow" advTm="8000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MỘT SỐ ĐIỂN HÌNH TIÊU BIỂU</a:t>
            </a:r>
            <a:endParaRPr lang="en-US" sz="3200" b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3" name="Ảnh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83445"/>
      </p:ext>
    </p:extLst>
  </p:cSld>
  <p:clrMapOvr>
    <a:masterClrMapping/>
  </p:clrMapOvr>
  <p:transition spd="slow" advTm="8000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MỘT SỐ ĐIỂN HÌNH TIÊU BIỂU</a:t>
            </a:r>
            <a:endParaRPr lang="en-US" sz="3200" b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3" name="Ảnh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88528"/>
      </p:ext>
    </p:extLst>
  </p:cSld>
  <p:clrMapOvr>
    <a:masterClrMapping/>
  </p:clrMapOvr>
  <p:transition spd="slow" advTm="8000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MỘT SỐ ĐIỂN HÌNH TIÊU BIỂU</a:t>
            </a:r>
            <a:endParaRPr lang="en-US" sz="3200" b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3" name="Ảnh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41298"/>
      </p:ext>
    </p:extLst>
  </p:cSld>
  <p:clrMapOvr>
    <a:masterClrMapping/>
  </p:clrMapOvr>
  <p:transition spd="slow" advTm="8000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MỘT SỐ ĐIỂN HÌNH TIÊU BIỂU</a:t>
            </a:r>
            <a:endParaRPr lang="en-US" sz="3200" b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3" name="Ảnh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07824"/>
      </p:ext>
    </p:extLst>
  </p:cSld>
  <p:clrMapOvr>
    <a:masterClrMapping/>
  </p:clrMapOvr>
  <p:transition spd="slow" advTm="8000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MỘT SỐ ĐIỂN HÌNH TIÊU BIỂU</a:t>
            </a:r>
            <a:endParaRPr lang="en-US" sz="3200" b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3" name="Ảnh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66710"/>
      </p:ext>
    </p:extLst>
  </p:cSld>
  <p:clrMapOvr>
    <a:masterClrMapping/>
  </p:clrMapOvr>
  <p:transition spd="slow" advTm="8000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smtClean="0">
                <a:solidFill>
                  <a:srgbClr val="D60093"/>
                </a:solidFill>
                <a:latin typeface="Times New Roman" pitchFamily="18" charset="0"/>
              </a:rPr>
              <a:t>“Mọi người Hiến máu đều là Anh hùng” là thông điệp chính thức của Tổ chức Y tế Thế giới năm 2012 về ngày “Thế giới tôn vinh người Hiến máu” 14/6</a:t>
            </a:r>
            <a:endParaRPr lang="en-US" b="1" i="1">
              <a:solidFill>
                <a:srgbClr val="D60093"/>
              </a:solidFill>
              <a:latin typeface="Times New Roman" pitchFamily="18" charset="0"/>
            </a:endParaRPr>
          </a:p>
        </p:txBody>
      </p:sp>
      <p:pic>
        <p:nvPicPr>
          <p:cNvPr id="3" name="Ảnh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20983"/>
      </p:ext>
    </p:extLst>
  </p:cSld>
  <p:clrMapOvr>
    <a:masterClrMapping/>
  </p:clrMapOvr>
  <p:transition spd="med" advTm="8000">
    <p:pull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Ảnh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17683"/>
      </p:ext>
    </p:extLst>
  </p:cSld>
  <p:clrMapOvr>
    <a:masterClrMapping/>
  </p:clrMapOvr>
  <p:transition spd="med" advTm="8000">
    <p:pull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</a:rPr>
              <a:t>Hội Chữ thập đỏ </a:t>
            </a:r>
            <a:br>
              <a:rPr lang="en-US" sz="40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</a:rPr>
              <a:t>Bệnh viện Hùng Vương</a:t>
            </a:r>
            <a:endParaRPr lang="en-US" sz="4000" b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3" name="Ảnh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80161"/>
      </p:ext>
    </p:extLst>
  </p:cSld>
  <p:clrMapOvr>
    <a:masterClrMapping/>
  </p:clrMapOvr>
  <p:transition spd="med" advTm="8000">
    <p:pull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Ý NGHĨA CỦA NGÀY 14/6</a:t>
            </a:r>
            <a:endParaRPr lang="en-US" sz="3200" b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3" name="Ảnh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49511"/>
      </p:ext>
    </p:extLst>
  </p:cSld>
  <p:clrMapOvr>
    <a:masterClrMapping/>
  </p:clrMapOvr>
  <p:transition spd="med" advTm="15000">
    <p:pull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Ý NGHĨA CỦA NGÀY 14/6</a:t>
            </a:r>
            <a:endParaRPr lang="en-US" sz="3200" b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3" name="Ảnh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86280"/>
      </p:ext>
    </p:extLst>
  </p:cSld>
  <p:clrMapOvr>
    <a:masterClrMapping/>
  </p:clrMapOvr>
  <p:transition spd="med" advTm="15000">
    <p:pull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KẾT QUẢ PHONG TRÀO HIẾN MÁU TÌNH NGUYỆN TẠI BỆNH VIỆN HÙNG VƯƠNG TỪ 2008 ĐẾN 2012</a:t>
            </a:r>
            <a:endParaRPr lang="en-US" sz="3200" b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3" name="Ảnh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99316"/>
      </p:ext>
    </p:extLst>
  </p:cSld>
  <p:clrMapOvr>
    <a:masterClrMapping/>
  </p:clrMapOvr>
  <p:transition spd="med" advTm="15000"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solidFill>
                  <a:srgbClr val="6600CC"/>
                </a:solidFill>
                <a:latin typeface="Times New Roman" pitchFamily="18" charset="0"/>
              </a:rPr>
              <a:t>MỘT SỐ HÌNH ẢNH</a:t>
            </a:r>
            <a:endParaRPr lang="en-US" sz="3600" b="1">
              <a:solidFill>
                <a:srgbClr val="6600CC"/>
              </a:solidFill>
              <a:latin typeface="Times New Roman" pitchFamily="18" charset="0"/>
            </a:endParaRPr>
          </a:p>
        </p:txBody>
      </p:sp>
      <p:pic>
        <p:nvPicPr>
          <p:cNvPr id="3" name="Ảnh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54126"/>
      </p:ext>
    </p:extLst>
  </p:cSld>
  <p:clrMapOvr>
    <a:masterClrMapping/>
  </p:clrMapOvr>
  <p:transition spd="med" advTm="10000">
    <p:pull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</a:rPr>
              <a:t>KẾT QUẢ PHONG TRÀO HIẾN MÁU TÌNH NGUYỆN TẠI BỆNH VIỆN HÙNG VƯƠNG TỪ 2008 ĐẾN 2012</a:t>
            </a:r>
            <a:endParaRPr lang="en-US" sz="2800" b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3" name="Ảnh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81910"/>
      </p:ext>
    </p:extLst>
  </p:cSld>
  <p:clrMapOvr>
    <a:masterClrMapping/>
  </p:clrMapOvr>
  <p:transition spd="med" advTm="8000">
    <p:pull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MỘT SỐ ĐIỂN HÌNH TIÊU BIỂU</a:t>
            </a:r>
            <a:endParaRPr lang="en-US" sz="3200" b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3" name="Ảnh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54937"/>
      </p:ext>
    </p:extLst>
  </p:cSld>
  <p:clrMapOvr>
    <a:masterClrMapping/>
  </p:clrMapOvr>
  <p:transition spd="slow" advTm="8000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MỘT SỐ ĐIỂN HÌNH TIÊU BIỂU</a:t>
            </a:r>
            <a:endParaRPr lang="en-US" sz="3200" b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3" name="Ảnh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15054"/>
      </p:ext>
    </p:extLst>
  </p:cSld>
  <p:clrMapOvr>
    <a:masterClrMapping/>
  </p:clrMapOvr>
  <p:transition spd="slow" advTm="8000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MỘT SỐ ĐIỂN HÌNH TIÊU BIỂU</a:t>
            </a:r>
            <a:endParaRPr lang="en-US" sz="3200" b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3" name="Ảnh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49128"/>
      </p:ext>
    </p:extLst>
  </p:cSld>
  <p:clrMapOvr>
    <a:masterClrMapping/>
  </p:clrMapOvr>
  <p:transition spd="slow" advTm="8000">
    <p:split orient="vert"/>
  </p:transition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Trình chiếu trên màn hình (4:3)</PresentationFormat>
  <Paragraphs>17</Paragraphs>
  <Slides>18</Slides>
  <Notes>0</Notes>
  <HiddenSlides>0</HiddenSlides>
  <MMClips>0</MMClips>
  <ScaleCrop>false</ScaleCrop>
  <HeadingPairs>
    <vt:vector size="4" baseType="variant">
      <vt:variant>
        <vt:lpstr>Chủ đề</vt:lpstr>
      </vt:variant>
      <vt:variant>
        <vt:i4>1</vt:i4>
      </vt:variant>
      <vt:variant>
        <vt:lpstr>Tiêu đề Bản chiếu</vt:lpstr>
      </vt:variant>
      <vt:variant>
        <vt:i4>18</vt:i4>
      </vt:variant>
    </vt:vector>
  </HeadingPairs>
  <TitlesOfParts>
    <vt:vector size="19" baseType="lpstr">
      <vt:lpstr>Chủ đề của Office</vt:lpstr>
      <vt:lpstr>Hội Chữ thập đỏ  Bệnh viện Hùng Vương</vt:lpstr>
      <vt:lpstr>Ý NGHĨA CỦA NGÀY 14/6</vt:lpstr>
      <vt:lpstr>Ý NGHĨA CỦA NGÀY 14/6</vt:lpstr>
      <vt:lpstr>KẾT QUẢ PHONG TRÀO HIẾN MÁU TÌNH NGUYỆN TẠI BỆNH VIỆN HÙNG VƯƠNG TỪ 2008 ĐẾN 2012</vt:lpstr>
      <vt:lpstr>MỘT SỐ HÌNH ẢNH</vt:lpstr>
      <vt:lpstr>KẾT QUẢ PHONG TRÀO HIẾN MÁU TÌNH NGUYỆN TẠI BỆNH VIỆN HÙNG VƯƠNG TỪ 2008 ĐẾN 2012</vt:lpstr>
      <vt:lpstr>MỘT SỐ ĐIỂN HÌNH TIÊU BIỂU</vt:lpstr>
      <vt:lpstr>MỘT SỐ ĐIỂN HÌNH TIÊU BIỂU</vt:lpstr>
      <vt:lpstr>MỘT SỐ ĐIỂN HÌNH TIÊU BIỂU</vt:lpstr>
      <vt:lpstr>MỘT SỐ ĐIỂN HÌNH TIÊU BIỂU</vt:lpstr>
      <vt:lpstr>MỘT SỐ ĐIỂN HÌNH TIÊU BIỂU</vt:lpstr>
      <vt:lpstr>MỘT SỐ ĐIỂN HÌNH TIÊU BIỂU</vt:lpstr>
      <vt:lpstr>MỘT SỐ ĐIỂN HÌNH TIÊU BIỂU</vt:lpstr>
      <vt:lpstr>MỘT SỐ ĐIỂN HÌNH TIÊU BIỂU</vt:lpstr>
      <vt:lpstr>MỘT SỐ ĐIỂN HÌNH TIÊU BIỂU</vt:lpstr>
      <vt:lpstr>“Mọi người Hiến máu đều là Anh hùng” là thông điệp chính thức của Tổ chức Y tế Thế giới năm 2012 về ngày “Thế giới tôn vinh người Hiến máu” 14/6</vt:lpstr>
      <vt:lpstr>Bản trình bày của PowerPoint</vt:lpstr>
      <vt:lpstr>Hội Chữ thập đỏ  Bệnh viện Hùng Vương</vt:lpstr>
    </vt:vector>
  </TitlesOfParts>
  <Company>www.hungvuongred.com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Hội Chữ thập đỏ  Bệnh viện Hùng Vương</dc:title>
  <dc:creator>Phạm Quốc Hùng</dc:creator>
  <cp:lastModifiedBy>Phạm Quốc Hùng</cp:lastModifiedBy>
  <cp:revision>1</cp:revision>
  <dcterms:created xsi:type="dcterms:W3CDTF">2012-06-15T15:31:03Z</dcterms:created>
  <dcterms:modified xsi:type="dcterms:W3CDTF">2012-06-15T15:31:05Z</dcterms:modified>
</cp:coreProperties>
</file>